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08">
          <p15:clr>
            <a:srgbClr val="A4A3A4"/>
          </p15:clr>
        </p15:guide>
        <p15:guide id="2" pos="1813">
          <p15:clr>
            <a:srgbClr val="A4A3A4"/>
          </p15:clr>
        </p15:guide>
        <p15:guide id="3" pos="452">
          <p15:clr>
            <a:srgbClr val="A4A3A4"/>
          </p15:clr>
        </p15:guide>
        <p15:guide id="4" pos="19957">
          <p15:clr>
            <a:srgbClr val="A4A3A4"/>
          </p15:clr>
        </p15:guide>
        <p15:guide id="5" orient="horz" pos="452">
          <p15:clr>
            <a:srgbClr val="A4A3A4"/>
          </p15:clr>
        </p15:guide>
        <p15:guide id="6" orient="horz" pos="26761">
          <p15:clr>
            <a:srgbClr val="A4A3A4"/>
          </p15:clr>
        </p15:guide>
        <p15:guide id="7" pos="10431">
          <p15:clr>
            <a:srgbClr val="A4A3A4"/>
          </p15:clr>
        </p15:guide>
        <p15:guide id="8" pos="9978">
          <p15:clr>
            <a:srgbClr val="A4A3A4"/>
          </p15:clr>
        </p15:guide>
        <p15:guide id="9" orient="horz" pos="13607">
          <p15:clr>
            <a:srgbClr val="A4A3A4"/>
          </p15:clr>
        </p15:guide>
        <p15:guide id="10" pos="3174">
          <p15:clr>
            <a:srgbClr val="A4A3A4"/>
          </p15:clr>
        </p15:guide>
        <p15:guide id="11" orient="horz" pos="4739">
          <p15:clr>
            <a:srgbClr val="A4A3A4"/>
          </p15:clr>
        </p15:guide>
        <p15:guide id="12" pos="5215">
          <p15:clr>
            <a:srgbClr val="A4A3A4"/>
          </p15:clr>
        </p15:guide>
        <p15:guide id="13" pos="15194">
          <p15:clr>
            <a:srgbClr val="A4A3A4"/>
          </p15:clr>
        </p15:guide>
        <p15:guide id="14" pos="1020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9hG6sgTxCLf/7sAzcR+ZGSCJi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756" y="2964"/>
      </p:cViewPr>
      <p:guideLst>
        <p:guide orient="horz" pos="4308"/>
        <p:guide orient="horz" pos="452"/>
        <p:guide orient="horz" pos="26761"/>
        <p:guide orient="horz" pos="13607"/>
        <p:guide orient="horz" pos="4739"/>
        <p:guide pos="1813"/>
        <p:guide pos="452"/>
        <p:guide pos="19957"/>
        <p:guide pos="10431"/>
        <p:guide pos="9978"/>
        <p:guide pos="3174"/>
        <p:guide pos="5215"/>
        <p:guide pos="15194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9310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rcid.org/0000-0000-0000-0000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E7F0F9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10800000">
            <a:off x="-112" y="37058482"/>
            <a:ext cx="32399400" cy="6140400"/>
          </a:xfrm>
          <a:prstGeom prst="rect">
            <a:avLst/>
          </a:prstGeom>
          <a:gradFill>
            <a:gsLst>
              <a:gs pos="0">
                <a:srgbClr val="DDEAF6"/>
              </a:gs>
              <a:gs pos="50000">
                <a:srgbClr val="F9FBF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32399288" cy="6140540"/>
          </a:xfrm>
          <a:prstGeom prst="rect">
            <a:avLst/>
          </a:prstGeom>
          <a:gradFill>
            <a:gsLst>
              <a:gs pos="0">
                <a:srgbClr val="DDEAF6"/>
              </a:gs>
              <a:gs pos="50000">
                <a:srgbClr val="F9FBF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947326" y="772125"/>
            <a:ext cx="20074475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pt-BR" sz="6000" b="1" dirty="0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[Nome do Trabalho – (Fonte </a:t>
            </a:r>
            <a:r>
              <a:rPr lang="pt-BR" sz="6000" b="1" dirty="0" err="1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Georgia</a:t>
            </a:r>
            <a:r>
              <a:rPr lang="pt-BR" sz="6000" b="1" dirty="0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, 60) máximo de 2 linhas]</a:t>
            </a:r>
            <a:r>
              <a:rPr lang="pt-BR" sz="7200" b="1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947327" y="2988006"/>
            <a:ext cx="1661090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400"/>
            </a:pPr>
            <a:r>
              <a:rPr lang="pt-BR" sz="3200" b="1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[Autor 1 </a:t>
            </a:r>
            <a:r>
              <a:rPr lang="pt-BR" sz="3200" baseline="300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ORCiD: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orcid.org/0000-0000-0000-0000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pt-BR" sz="3200" dirty="0" err="1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</a:t>
            </a:r>
            <a:r>
              <a:rPr lang="pt-PT" sz="3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 Times New Roman, </a:t>
            </a:r>
            <a:r>
              <a:rPr lang="pt-PT" sz="3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32)</a:t>
            </a:r>
            <a:r>
              <a:rPr lang="pt-BR" sz="3200" b="1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[Autor </a:t>
            </a:r>
            <a:r>
              <a:rPr lang="pt-BR" sz="3200" b="1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pt-BR" sz="3200" baseline="300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200" dirty="0" err="1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ORCiD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http://orcid.org/0000-0000-0000-0000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pt-BR" sz="3200" dirty="0" err="1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(Fonte Times New Roman, 32)</a:t>
            </a:r>
            <a:endParaRPr lang="pt-BR" sz="3200" dirty="0">
              <a:solidFill>
                <a:srgbClr val="1322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ts val="4400"/>
            </a:pPr>
            <a:r>
              <a:rPr lang="pt-BR" sz="3200" b="1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[Autor </a:t>
            </a:r>
            <a:r>
              <a:rPr lang="pt-BR" sz="3200" b="1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pt-BR" sz="3200" baseline="300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200" dirty="0" err="1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ORCiD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http://orcid.org/0000-0000-0000-0000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pt-BR" sz="3200" dirty="0" err="1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(Fonte Times New Roman, 32)</a:t>
            </a:r>
            <a:endParaRPr lang="pt-BR" sz="3200" dirty="0">
              <a:solidFill>
                <a:srgbClr val="1322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ts val="4400"/>
            </a:pPr>
            <a:r>
              <a:rPr lang="pt-BR" sz="3200" b="1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[Autor </a:t>
            </a:r>
            <a:r>
              <a:rPr lang="pt-BR" sz="3200" b="1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pt-BR" sz="3200" baseline="300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200" dirty="0" err="1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ORCiD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http://orcid.org/0000-0000-0000-0000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pt-BR" sz="3200" dirty="0" err="1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(Fonte Times New Roman, 32)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>
              <a:buSzPts val="4400"/>
            </a:pPr>
            <a:r>
              <a:rPr lang="pt-BR" sz="3200" b="1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[Autor </a:t>
            </a:r>
            <a:r>
              <a:rPr lang="pt-BR" sz="3200" b="1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pt-BR" sz="3200" baseline="300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200" dirty="0" err="1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ORCiD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http://orcid.org/0000-0000-0000-0000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pt-BR" sz="3200" dirty="0" err="1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(Fonte Times New Roman, 32)</a:t>
            </a:r>
            <a:endParaRPr lang="pt-BR" sz="3200" dirty="0">
              <a:solidFill>
                <a:srgbClr val="1322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ts val="4400"/>
            </a:pPr>
            <a:r>
              <a:rPr lang="pt-BR" sz="3200" b="1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[Autor </a:t>
            </a:r>
            <a:r>
              <a:rPr lang="pt-BR" sz="3200" b="1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pt-BR" sz="3200" baseline="300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200" dirty="0" err="1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ORCiD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http://orcid.org/0000-0000-0000-0000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pt-BR" sz="3200" dirty="0" err="1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(Fonte Times New Roman, 32)</a:t>
            </a:r>
            <a:endParaRPr lang="pt-BR" sz="3200" dirty="0">
              <a:solidFill>
                <a:srgbClr val="1322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6565866" y="6379854"/>
            <a:ext cx="15122400" cy="923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pt-BR" sz="5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 Subtítulo </a:t>
            </a:r>
            <a:r>
              <a:rPr lang="pt-BR" sz="5400" b="1" dirty="0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4 </a:t>
            </a:r>
            <a:r>
              <a:rPr lang="pt-BR" sz="5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(Fonte </a:t>
            </a:r>
            <a:r>
              <a:rPr lang="pt-BR" sz="5400" b="1" dirty="0" err="1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Georgia</a:t>
            </a:r>
            <a:r>
              <a:rPr lang="pt-BR" sz="5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, 54</a:t>
            </a:r>
            <a:r>
              <a:rPr lang="pt-BR" sz="5400" b="1" dirty="0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)</a:t>
            </a:r>
            <a:endParaRPr sz="5400" b="1" dirty="0">
              <a:solidFill>
                <a:srgbClr val="365F91"/>
              </a:solidFill>
              <a:latin typeface="Georgia" panose="02040502050405020303" pitchFamily="18" charset="0"/>
            </a:endParaRPr>
          </a:p>
          <a:p>
            <a:pPr indent="360000">
              <a:buSzPts val="3600"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pt-BR" sz="3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pt-BR" sz="36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</a:t>
            </a:r>
            <a:r>
              <a:rPr lang="pt-BR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ipsum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dolor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Fusce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vulputate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condimentum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magna.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Vestibulum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malesuada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mauris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id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placerat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bibendum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Donec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egestas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enim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fringilla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vehicula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lacus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Maecenas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aliquam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dictum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lobortis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Phasellus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magna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tortor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mollis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volutpat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ut,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dictum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metus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Donec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fermentum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arcu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magna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ullamcorper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et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vestibulum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varius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Nullam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semper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mauris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eu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aliquet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aliquet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Etiam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convallis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arcu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ut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vehicula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porta.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Pellentesque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convallis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nulla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eu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tristique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pellentesque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ipsum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dolor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Aliquam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pellentesque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volutpat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dapibus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Nulla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dapibus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erat sem,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nec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bibendum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nibh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aliquet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Etiam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accumsan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turpis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nec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aliquet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In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pellentesque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orci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lobortis</a:t>
            </a:r>
            <a:r>
              <a:rPr lang="pt-BR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Vestibulum</a:t>
            </a:r>
            <a:r>
              <a:rPr lang="pt-BR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aliquam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nibh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vitae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ultrices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Nulla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suscipit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pharetra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maximus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et,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eleifend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odio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Maecenas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semper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nisi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ut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nisl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tempus, id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imperdiet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facilisis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Morbi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varius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volutpat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porta.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Sed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quis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scelerisque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felis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id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mollis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ligula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Donec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 porta magna.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Aenean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ullamcorper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massa vitae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quam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suscipit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sollicitudin</a:t>
            </a:r>
            <a:r>
              <a:rPr lang="pt-BR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(Times New Roman, 36)]</a:t>
            </a:r>
            <a:endParaRPr lang="pt-BR" sz="3600" dirty="0">
              <a:latin typeface="Times New Roman"/>
              <a:cs typeface="Times New Roman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34362" y="20732534"/>
            <a:ext cx="15398100" cy="646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5400"/>
            </a:pPr>
            <a:r>
              <a:rPr lang="pt-BR" sz="5400" b="1" dirty="0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Subtítulo 2 </a:t>
            </a:r>
            <a:r>
              <a:rPr lang="pt-BR" sz="5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(Fonte </a:t>
            </a:r>
            <a:r>
              <a:rPr lang="pt-BR" sz="5400" b="1" dirty="0" err="1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Georgia</a:t>
            </a:r>
            <a:r>
              <a:rPr lang="pt-BR" sz="5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, 54</a:t>
            </a:r>
            <a:r>
              <a:rPr lang="pt-BR" sz="5400" b="1" dirty="0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)</a:t>
            </a:r>
            <a:endParaRPr sz="5400" b="1" dirty="0" smtClean="0">
              <a:solidFill>
                <a:srgbClr val="365F91"/>
              </a:solidFill>
              <a:latin typeface="Georgia" panose="02040502050405020303" pitchFamily="18" charset="0"/>
            </a:endParaRPr>
          </a:p>
          <a:p>
            <a:pPr indent="360000">
              <a:buSzPts val="3600"/>
            </a:pP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[</a:t>
            </a:r>
            <a:r>
              <a:rPr lang="pt-BR" sz="3600" dirty="0" err="1" smtClean="0">
                <a:latin typeface="Times New Roman"/>
                <a:cs typeface="Times New Roman"/>
                <a:sym typeface="Times New Roman"/>
              </a:rPr>
              <a:t>Lorem</a:t>
            </a: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ipsum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dolor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consectetur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adipiscing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Nulla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urna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eros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vulputate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maximus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id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Aenean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mollis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nisl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nec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tellus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sollicitudin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blandit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Etiam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ornare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egestas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pharetra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Class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aptent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taciti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sociosqu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ad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litora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torquent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per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conubia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nostra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per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inceptos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himenaeos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Praesent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vehicula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faucibus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varius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Donec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lobortis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nulla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id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leo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bibendum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semper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Orci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varius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natoque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penatibus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et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magnis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parturient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montes,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nascetur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ridiculus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mus.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in ipsum mi. Ut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sodales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lorem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eu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lorem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lacinia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condimentum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turpis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elementum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in ante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blandit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ullamcorper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tellus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non,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facilisis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diam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Praesent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scelerisque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dui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nec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cursus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blandit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Integer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eu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quam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mollis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nunc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maximus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lacinia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vel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nec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nunc.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Nullam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vitae ipsum</a:t>
            </a: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(Times New Roman, 36</a:t>
            </a: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)]</a:t>
            </a:r>
            <a:endParaRPr lang="pt-BR" sz="3600" dirty="0">
              <a:latin typeface="Times New Roman"/>
              <a:cs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565866" y="23313039"/>
            <a:ext cx="15122400" cy="812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5400"/>
            </a:pPr>
            <a:r>
              <a:rPr lang="pt-BR" sz="5400" b="1" dirty="0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Subtítulo 5 </a:t>
            </a:r>
            <a:r>
              <a:rPr lang="pt-BR" sz="5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(Fonte </a:t>
            </a:r>
            <a:r>
              <a:rPr lang="pt-BR" sz="5400" b="1" dirty="0" err="1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Georgia</a:t>
            </a:r>
            <a:r>
              <a:rPr lang="pt-BR" sz="5400" b="1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, 54</a:t>
            </a:r>
            <a:r>
              <a:rPr lang="pt-BR" sz="5400" b="1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)</a:t>
            </a:r>
            <a:endParaRPr lang="pt-BR" sz="5400" b="1" dirty="0">
              <a:solidFill>
                <a:srgbClr val="365F91"/>
              </a:solidFill>
              <a:latin typeface="Georgia" panose="02040502050405020303" pitchFamily="18" charset="0"/>
            </a:endParaRPr>
          </a:p>
          <a:p>
            <a:pPr indent="360000">
              <a:buSzPts val="3600"/>
            </a:pP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[</a:t>
            </a:r>
            <a:r>
              <a:rPr lang="pt-BR" sz="3600" dirty="0" err="1" smtClean="0">
                <a:latin typeface="Times New Roman"/>
                <a:cs typeface="Times New Roman"/>
                <a:sym typeface="Times New Roman"/>
              </a:rPr>
              <a:t>Lorem</a:t>
            </a: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ipsum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dolor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consectetur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adipiscing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Vestibulum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nec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turpis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eget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nisl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placerat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convallis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Cras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fringilla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interdum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nibh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in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auctor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eleifend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gravida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accumsan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Nulla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facilisi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Quisque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commodo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mauris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nec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urna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volutpat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dapibus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Donec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pharetra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eget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sem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malesuada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Praesent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bibendum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neque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in magna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fringilla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id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viverra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erat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semper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Pellentesque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lacinia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sem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eget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facilisis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maximus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dolor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velit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efficitur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pretium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mi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ex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et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Maecenas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euismod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metus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nibh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tincidunt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commodo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Suspendisse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nisl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leo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suscipit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nec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lobortis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ac,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aliquet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viverra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dui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Praesent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feugiat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risus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purus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aliquam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volutpat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Vestibulum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sagittis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cursus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quam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quis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mattis</a:t>
            </a: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 smtClean="0">
                <a:latin typeface="Times New Roman"/>
                <a:cs typeface="Times New Roman"/>
                <a:sym typeface="Times New Roman"/>
              </a:rPr>
              <a:t>Phasellus</a:t>
            </a: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feugiat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dolor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purus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commodo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rhoncus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In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tincidunt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ultricies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tempor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Phasellus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vulputate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turpis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non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lobortis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feugiat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nibh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sem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convallis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lacus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quis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ornare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risus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risus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vel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mi.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Pellentesque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venenatis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dictum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sodales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Donec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viverra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maximus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pharetra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Aliquam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erat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volutpat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Pellentesque</a:t>
            </a: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.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(Times New Roman, 36</a:t>
            </a: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)]</a:t>
            </a:r>
            <a:endParaRPr lang="pt-BR" sz="3600" dirty="0">
              <a:latin typeface="Times New Roman"/>
              <a:cs typeface="Times New Roman"/>
            </a:endParaRPr>
          </a:p>
        </p:txBody>
      </p:sp>
      <p:pic>
        <p:nvPicPr>
          <p:cNvPr id="91" name="Google Shape;91;p1" descr="Uma imagem contendo laranja, bicicleta, mão, olhan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550" y="425777"/>
            <a:ext cx="3406517" cy="38221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757219" y="6379854"/>
            <a:ext cx="15152387" cy="757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dirty="0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Subtítulo 1 (Fonte </a:t>
            </a:r>
            <a:r>
              <a:rPr lang="pt-BR" sz="5400" b="1" dirty="0" err="1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Georgia</a:t>
            </a:r>
            <a:r>
              <a:rPr lang="pt-BR" sz="5400" b="1" dirty="0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, 54)</a:t>
            </a:r>
            <a:endParaRPr sz="5400" b="1" dirty="0">
              <a:solidFill>
                <a:srgbClr val="365F91"/>
              </a:solidFill>
              <a:latin typeface="Georgia" panose="02040502050405020303" pitchFamily="18" charset="0"/>
              <a:sym typeface="Times New Roman"/>
            </a:endParaRPr>
          </a:p>
          <a:p>
            <a:pPr indent="360000">
              <a:buSzPts val="3600"/>
            </a:pP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[</a:t>
            </a:r>
            <a:r>
              <a:rPr lang="pt-BR" sz="3600" dirty="0" err="1" smtClean="0">
                <a:latin typeface="Times New Roman"/>
                <a:cs typeface="Times New Roman"/>
                <a:sym typeface="Times New Roman"/>
              </a:rPr>
              <a:t>Lorem</a:t>
            </a: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ipsum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dolor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consectetur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adipiscing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Fusce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viverra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diam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ac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leo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elementum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facilisis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Duis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pulvinar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eleifend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pretium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Maecenas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eu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tortor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varius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consectetur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sapien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quis,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sollicitudin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tellus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Phasellus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efficitur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odio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maximus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feugiat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massa ipsum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vulputate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tortor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et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tincidunt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tortor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ipsum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arcu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augue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lectus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laoreet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in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sapien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vitae,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lobortis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malesuada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urna.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Cras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euismod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tempus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nibh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nec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dictum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nisl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accumsan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ut.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Praesent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ullamcorper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augue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imperdiet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mollis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leo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Nullam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finibus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nec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urna non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auctor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Integer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elementum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lacus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eu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dolor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rutrum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suscipit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Sed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ac ipsum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risus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Phasellus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felis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urna,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molestie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et nunc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rutrum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sodales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sollicitudin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tortor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</a:t>
            </a:r>
          </a:p>
          <a:p>
            <a:pPr indent="360000">
              <a:buSzPts val="3600"/>
            </a:pP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Nunc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lectus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tortor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aliquet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venenatis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massa in,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auctor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ultrices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ante.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Mauris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commodo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elit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urna,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eget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euismod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est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pulvinar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eget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Aliquam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hendrerit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libero et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nisl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iaculis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, a </a:t>
            </a:r>
            <a:r>
              <a:rPr lang="pt-BR" sz="3600" dirty="0" err="1">
                <a:latin typeface="Times New Roman"/>
                <a:cs typeface="Times New Roman"/>
                <a:sym typeface="Times New Roman"/>
              </a:rPr>
              <a:t>ultricies</a:t>
            </a:r>
            <a:r>
              <a:rPr lang="pt-BR" sz="3600" dirty="0">
                <a:latin typeface="Times New Roman"/>
                <a:cs typeface="Times New Roman"/>
                <a:sym typeface="Times New Roman"/>
              </a:rPr>
              <a:t> massa. (Times New Roman, </a:t>
            </a:r>
            <a:r>
              <a:rPr lang="pt-BR" sz="3600" dirty="0" smtClean="0">
                <a:latin typeface="Times New Roman"/>
                <a:cs typeface="Times New Roman"/>
                <a:sym typeface="Times New Roman"/>
              </a:rPr>
              <a:t>36)]</a:t>
            </a:r>
            <a:endParaRPr sz="3600" dirty="0">
              <a:latin typeface="Times New Roman"/>
              <a:cs typeface="Times New Roman"/>
            </a:endParaRPr>
          </a:p>
        </p:txBody>
      </p:sp>
      <p:cxnSp>
        <p:nvCxnSpPr>
          <p:cNvPr id="93" name="Google Shape;93;p1"/>
          <p:cNvCxnSpPr/>
          <p:nvPr/>
        </p:nvCxnSpPr>
        <p:spPr>
          <a:xfrm>
            <a:off x="717550" y="6218479"/>
            <a:ext cx="30964200" cy="0"/>
          </a:xfrm>
          <a:prstGeom prst="straightConnector1">
            <a:avLst/>
          </a:prstGeom>
          <a:noFill/>
          <a:ln w="101600" cap="rnd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"/>
          <p:cNvSpPr txBox="1"/>
          <p:nvPr/>
        </p:nvSpPr>
        <p:spPr>
          <a:xfrm>
            <a:off x="16565865" y="32849722"/>
            <a:ext cx="15122399" cy="1117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5400"/>
            </a:pPr>
            <a:r>
              <a:rPr lang="pt-BR" sz="4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Referências (Fonte </a:t>
            </a:r>
            <a:r>
              <a:rPr lang="pt-BR" sz="4400" b="1" dirty="0" err="1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Georgia</a:t>
            </a:r>
            <a:r>
              <a:rPr lang="pt-BR" sz="4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, </a:t>
            </a:r>
            <a:r>
              <a:rPr lang="pt-BR" sz="4400" b="1" dirty="0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44</a:t>
            </a:r>
            <a:r>
              <a:rPr lang="pt-BR" sz="4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dirty="0">
              <a:solidFill>
                <a:srgbClr val="365F91"/>
              </a:solidFill>
              <a:latin typeface="Georgia" panose="0204050205040502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</a:t>
            </a:r>
            <a:r>
              <a:rPr lang="pt-PT" sz="1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</a:t>
            </a:r>
            <a:r>
              <a:rPr lang="pt-PT" sz="1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[Referência] (Fonte Times New Roman, 18</a:t>
            </a:r>
            <a:r>
              <a:rPr lang="pt-PT" sz="1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5" name="Google Shape;95;p1"/>
          <p:cNvCxnSpPr/>
          <p:nvPr/>
        </p:nvCxnSpPr>
        <p:spPr>
          <a:xfrm>
            <a:off x="0" y="40051484"/>
            <a:ext cx="13255117" cy="0"/>
          </a:xfrm>
          <a:prstGeom prst="straightConnector1">
            <a:avLst/>
          </a:prstGeom>
          <a:noFill/>
          <a:ln w="101600" cap="rnd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1"/>
          <p:cNvSpPr txBox="1"/>
          <p:nvPr/>
        </p:nvSpPr>
        <p:spPr>
          <a:xfrm>
            <a:off x="1635236" y="40150295"/>
            <a:ext cx="133963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40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Apoio/Agradecimentos</a:t>
            </a:r>
            <a:endParaRPr sz="4000" b="1" dirty="0">
              <a:solidFill>
                <a:srgbClr val="365F91"/>
              </a:solidFill>
              <a:latin typeface="Georgia" panose="02040502050405020303" pitchFamily="18" charset="0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772212" y="27327093"/>
            <a:ext cx="15122400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pt-BR" sz="5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 Subtítulo </a:t>
            </a:r>
            <a:r>
              <a:rPr lang="pt-BR" sz="5400" b="1" dirty="0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3 </a:t>
            </a:r>
            <a:r>
              <a:rPr lang="pt-BR" sz="5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(Fonte </a:t>
            </a:r>
            <a:r>
              <a:rPr lang="pt-BR" sz="5400" b="1" dirty="0" err="1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Georgia</a:t>
            </a:r>
            <a:r>
              <a:rPr lang="pt-BR" sz="5400" b="1" dirty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, 54</a:t>
            </a:r>
            <a:r>
              <a:rPr lang="pt-BR" sz="5400" b="1" dirty="0" smtClean="0">
                <a:solidFill>
                  <a:srgbClr val="365F91"/>
                </a:solidFill>
                <a:latin typeface="Georgia" panose="02040502050405020303" pitchFamily="18" charset="0"/>
                <a:sym typeface="Times New Roman"/>
              </a:rPr>
              <a:t>)</a:t>
            </a:r>
            <a:endParaRPr sz="5400" b="1" dirty="0">
              <a:solidFill>
                <a:srgbClr val="365F91"/>
              </a:solidFill>
              <a:latin typeface="Georgia" panose="02040502050405020303" pitchFamily="18" charset="0"/>
            </a:endParaRPr>
          </a:p>
          <a:p>
            <a:pPr lvl="0" indent="360000">
              <a:buSzPts val="3600"/>
            </a:pP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Lorem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ipsum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dolor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adipiscing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elit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. Ut ipsum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lacus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sollicitudin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facilisis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lorem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sit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amet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cursus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sagittis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lacus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Mauris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volutpat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venenatis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quam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id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consectetur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erat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congue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vitae.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Proin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suscipit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metus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vitae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pharetra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faucibus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augue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risus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iaculis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urna, eu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tincidunt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dolor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diam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eget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orci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Aliquam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dui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malesuada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sagittis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risus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vel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imperdiet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felis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Vestibulum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malesuada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consequat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fringilla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. Nunc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bibendum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quam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ut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lacinia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Aliquam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placerat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nisi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vel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arcu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suscipit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non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suscipit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lorem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maximus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Aliquam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mattis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nulla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vel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elementum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efficitur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erat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orci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cursus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nulla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cursus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mattis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enim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libero a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lectus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Suspendisse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rhoncus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imperdiet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massa, eu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ultricies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dui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Nulla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facilisi</a:t>
            </a:r>
            <a:r>
              <a:rPr lang="pt-BR" sz="36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306A5159-A005-BCEE-B5F8-18025504B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089" y="846091"/>
            <a:ext cx="2265501" cy="2160000"/>
          </a:xfrm>
          <a:prstGeom prst="rect">
            <a:avLst/>
          </a:prstGeom>
        </p:spPr>
      </p:pic>
      <p:pic>
        <p:nvPicPr>
          <p:cNvPr id="3" name="image1.png">
            <a:extLst>
              <a:ext uri="{FF2B5EF4-FFF2-40B4-BE49-F238E27FC236}">
                <a16:creationId xmlns="" xmlns:a16="http://schemas.microsoft.com/office/drawing/2014/main" id="{CF0749F4-13B2-CBFC-F267-F4C1DBEA1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8709321" y="847975"/>
            <a:ext cx="2387107" cy="2160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3391895-8FA6-0AA8-E702-0D0DC8AA1CAD}"/>
              </a:ext>
            </a:extLst>
          </p:cNvPr>
          <p:cNvSpPr txBox="1"/>
          <p:nvPr/>
        </p:nvSpPr>
        <p:spPr>
          <a:xfrm>
            <a:off x="16565866" y="31628486"/>
            <a:ext cx="14850701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SzPts val="4400"/>
            </a:pPr>
            <a:r>
              <a:rPr lang="pt-BR" sz="2800" b="0" i="0" u="none" strike="noStrike" cap="none" dirty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Financiamento: </a:t>
            </a:r>
            <a:r>
              <a:rPr lang="pt-BR" sz="2800" b="0" i="0" u="none" strike="noStrike" cap="none" dirty="0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[Nome do órgão financiador</a:t>
            </a:r>
            <a:r>
              <a:rPr lang="pt-BR" sz="2800" dirty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2800" dirty="0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pt-BR" sz="2800" dirty="0" err="1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Georgia</a:t>
            </a:r>
            <a:r>
              <a:rPr lang="pt-BR" sz="2800" dirty="0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, 28)]</a:t>
            </a:r>
            <a:endParaRPr lang="pt-BR" sz="2800" b="0" i="0" u="none" strike="noStrike" cap="none" dirty="0">
              <a:solidFill>
                <a:srgbClr val="000000"/>
              </a:solidFill>
              <a:latin typeface="Georgia" panose="02040502050405020303" pitchFamily="18" charset="0"/>
              <a:sym typeface="Arial"/>
            </a:endParaRPr>
          </a:p>
          <a:p>
            <a:pPr>
              <a:spcBef>
                <a:spcPts val="600"/>
              </a:spcBef>
              <a:buSzPts val="4400"/>
            </a:pPr>
            <a:r>
              <a:rPr lang="pt-BR" sz="2800" b="1" i="1" u="none" strike="noStrike" cap="none" dirty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Palavras-Chave: </a:t>
            </a:r>
            <a:r>
              <a:rPr lang="pt-BR" sz="2800" b="1" i="1" u="none" strike="noStrike" cap="none" dirty="0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[</a:t>
            </a:r>
            <a:r>
              <a:rPr lang="pt-BR" sz="2800" b="0" i="0" u="none" strike="noStrike" cap="none" dirty="0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Palavra-Chave 1,</a:t>
            </a:r>
            <a:r>
              <a:rPr lang="pt-BR" sz="2800" dirty="0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Palavra-Chave 2</a:t>
            </a:r>
            <a:r>
              <a:rPr lang="pt-BR" sz="2800" dirty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, Palavra-Chave </a:t>
            </a:r>
            <a:r>
              <a:rPr lang="pt-BR" sz="2800" dirty="0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3</a:t>
            </a:r>
            <a:r>
              <a:rPr lang="pt-BR" sz="2800" b="0" i="0" u="none" strike="noStrike" cap="none" dirty="0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.</a:t>
            </a:r>
            <a:r>
              <a:rPr lang="pt-BR" sz="2800" dirty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(</a:t>
            </a:r>
            <a:r>
              <a:rPr lang="pt-BR" sz="2800" dirty="0" err="1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Georgia</a:t>
            </a:r>
            <a:r>
              <a:rPr lang="pt-BR" sz="2800" dirty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, 28</a:t>
            </a:r>
            <a:r>
              <a:rPr lang="pt-BR" sz="2800" dirty="0" smtClean="0">
                <a:solidFill>
                  <a:srgbClr val="13223D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)]</a:t>
            </a:r>
            <a:endParaRPr lang="pt-BR" sz="2800" dirty="0">
              <a:latin typeface="Georgia" panose="02040502050405020303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="" xmlns:a16="http://schemas.microsoft.com/office/drawing/2014/main" id="{E037C16E-2B77-7D5B-AA54-06718CCCFD10}"/>
              </a:ext>
            </a:extLst>
          </p:cNvPr>
          <p:cNvSpPr txBox="1"/>
          <p:nvPr/>
        </p:nvSpPr>
        <p:spPr>
          <a:xfrm>
            <a:off x="21007137" y="2988006"/>
            <a:ext cx="1066603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400"/>
            </a:pP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[1- Instituição, Função, Título.] 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(Fonte Times New Roman, 32)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pt-BR" sz="3200" dirty="0">
              <a:solidFill>
                <a:srgbClr val="1322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ts val="4400"/>
            </a:pP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[2-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Instituição, Função, Título.] 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(Fonte Times New Roman, 32)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[3-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Instituição, Função, Título.] 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(Fonte Times New Roman, 32</a:t>
            </a:r>
            <a:r>
              <a:rPr lang="pt-PT" sz="3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buSzPts val="4400"/>
            </a:pP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[4-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Instituição, Função, Título.] 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(Fonte Times New Roman, 32</a:t>
            </a:r>
            <a:r>
              <a:rPr lang="pt-PT" sz="3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buSzPts val="4400"/>
            </a:pP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[5-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Instituição, Função, Título.] 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(Fonte Times New Roman, 32</a:t>
            </a:r>
            <a:r>
              <a:rPr lang="pt-PT" sz="3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buSzPts val="4400"/>
            </a:pP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[6- </a:t>
            </a:r>
            <a:r>
              <a:rPr lang="pt-BR" sz="3200" dirty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Instituição, Função, Título.] </a:t>
            </a:r>
            <a:r>
              <a:rPr lang="pt-PT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(Fonte Times New Roman, 32)</a:t>
            </a:r>
            <a:r>
              <a:rPr lang="pt-BR" sz="3200" dirty="0" smtClean="0">
                <a:solidFill>
                  <a:srgbClr val="132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pt-BR" sz="3200" dirty="0">
              <a:solidFill>
                <a:srgbClr val="1322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00;p1">
            <a:extLst>
              <a:ext uri="{FF2B5EF4-FFF2-40B4-BE49-F238E27FC236}">
                <a16:creationId xmlns="" xmlns:a16="http://schemas.microsoft.com/office/drawing/2014/main" id="{98E5938C-9508-C064-3A9F-883B1E9522F0}"/>
              </a:ext>
            </a:extLst>
          </p:cNvPr>
          <p:cNvSpPr txBox="1"/>
          <p:nvPr/>
        </p:nvSpPr>
        <p:spPr>
          <a:xfrm>
            <a:off x="11605692" y="16218461"/>
            <a:ext cx="399512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pt-BR" sz="2800" i="0" u="none" strike="noStrike" cap="none" dirty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1. </a:t>
            </a:r>
            <a:r>
              <a:rPr lang="pt-BR" sz="2800" i="0" u="none" strike="noStrike" cap="none" dirty="0" smtClean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[Descrição da </a:t>
            </a:r>
            <a:r>
              <a:rPr lang="pt-BR" sz="2800" dirty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</a:t>
            </a:r>
            <a:r>
              <a:rPr lang="pt-BR" sz="2800" dirty="0" smtClean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(Times </a:t>
            </a:r>
            <a:r>
              <a:rPr lang="pt-BR" sz="2800" dirty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Roman, </a:t>
            </a:r>
            <a:r>
              <a:rPr lang="pt-BR" sz="2800" dirty="0" smtClean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28) </a:t>
            </a:r>
            <a:r>
              <a:rPr lang="pt-BR" sz="2800" dirty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 sz="2800" i="1" u="none" strike="noStrike" cap="none" dirty="0">
              <a:solidFill>
                <a:srgbClr val="0910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100;p1">
            <a:extLst>
              <a:ext uri="{FF2B5EF4-FFF2-40B4-BE49-F238E27FC236}">
                <a16:creationId xmlns="" xmlns:a16="http://schemas.microsoft.com/office/drawing/2014/main" id="{98E5938C-9508-C064-3A9F-883B1E9522F0}"/>
              </a:ext>
            </a:extLst>
          </p:cNvPr>
          <p:cNvSpPr txBox="1"/>
          <p:nvPr/>
        </p:nvSpPr>
        <p:spPr>
          <a:xfrm>
            <a:off x="1288395" y="39316779"/>
            <a:ext cx="1357394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pt-BR" sz="2800" i="0" u="none" strike="noStrike" cap="none" dirty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</a:t>
            </a:r>
            <a:r>
              <a:rPr lang="pt-BR" sz="2800" i="0" u="none" strike="noStrike" cap="none" dirty="0" smtClean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pt-BR" sz="2800" dirty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[Descrição da figura (Times New Roman, 28) ]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i="1" u="none" strike="noStrike" cap="none" dirty="0">
              <a:solidFill>
                <a:srgbClr val="0910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100;p1">
            <a:extLst>
              <a:ext uri="{FF2B5EF4-FFF2-40B4-BE49-F238E27FC236}">
                <a16:creationId xmlns="" xmlns:a16="http://schemas.microsoft.com/office/drawing/2014/main" id="{98E5938C-9508-C064-3A9F-883B1E9522F0}"/>
              </a:ext>
            </a:extLst>
          </p:cNvPr>
          <p:cNvSpPr txBox="1"/>
          <p:nvPr/>
        </p:nvSpPr>
        <p:spPr>
          <a:xfrm>
            <a:off x="16391994" y="22576212"/>
            <a:ext cx="135739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pt-BR" sz="2800" i="0" u="none" strike="noStrike" cap="none" dirty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</a:t>
            </a:r>
            <a:r>
              <a:rPr lang="pt-BR" sz="2800" dirty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[Descrição da figura (Times New Roman, 28) </a:t>
            </a:r>
            <a:r>
              <a:rPr lang="pt-BR" sz="2800" dirty="0" smtClean="0">
                <a:solidFill>
                  <a:srgbClr val="0910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 lang="pt-BR" sz="2800" dirty="0">
              <a:solidFill>
                <a:srgbClr val="0910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712583" y="14081642"/>
            <a:ext cx="8773200" cy="6519600"/>
            <a:chOff x="2712583" y="14081642"/>
            <a:chExt cx="8773200" cy="6519600"/>
          </a:xfrm>
        </p:grpSpPr>
        <p:pic>
          <p:nvPicPr>
            <p:cNvPr id="1026" name="Picture 2" descr="C:\Users\Ivan\AppData\Local\Microsoft\Windows\INetCache\IE\B7LQ4ZE3\white-bold-mosaic-wallpaper[1].jpg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583" y="14081642"/>
              <a:ext cx="8773200" cy="65196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" name="CaixaDeTexto 10"/>
            <p:cNvSpPr txBox="1"/>
            <p:nvPr/>
          </p:nvSpPr>
          <p:spPr>
            <a:xfrm>
              <a:off x="5478266" y="16695494"/>
              <a:ext cx="35702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 smtClean="0"/>
                <a:t>IMAGEM 1</a:t>
              </a:r>
              <a:endParaRPr lang="en-US" sz="54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288395" y="33366170"/>
            <a:ext cx="13777200" cy="5868000"/>
            <a:chOff x="1288395" y="33366170"/>
            <a:chExt cx="13777200" cy="5868000"/>
          </a:xfrm>
        </p:grpSpPr>
        <p:pic>
          <p:nvPicPr>
            <p:cNvPr id="33" name="Picture 2" descr="C:\Users\Ivan\AppData\Local\Microsoft\Windows\INetCache\IE\B7LQ4ZE3\white-bold-mosaic-wallpaper[1].jpg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5" y="33366170"/>
              <a:ext cx="13777200" cy="58680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9" name="CaixaDeTexto 38"/>
            <p:cNvSpPr txBox="1"/>
            <p:nvPr/>
          </p:nvSpPr>
          <p:spPr>
            <a:xfrm>
              <a:off x="6696064" y="35838505"/>
              <a:ext cx="35702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 smtClean="0"/>
                <a:t>IMAGEM 2</a:t>
              </a:r>
              <a:endParaRPr lang="en-US" sz="54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6458216" y="15865358"/>
            <a:ext cx="15066000" cy="6519600"/>
            <a:chOff x="16458216" y="15865358"/>
            <a:chExt cx="15066000" cy="6519600"/>
          </a:xfrm>
        </p:grpSpPr>
        <p:pic>
          <p:nvPicPr>
            <p:cNvPr id="35" name="Picture 2" descr="C:\Users\Ivan\AppData\Local\Microsoft\Windows\INetCache\IE\B7LQ4ZE3\white-bold-mosaic-wallpaper[1].jpg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8216" y="15865358"/>
              <a:ext cx="15066000" cy="65196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1" name="CaixaDeTexto 40"/>
            <p:cNvSpPr txBox="1"/>
            <p:nvPr/>
          </p:nvSpPr>
          <p:spPr>
            <a:xfrm>
              <a:off x="22206112" y="18663493"/>
              <a:ext cx="35702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 smtClean="0"/>
                <a:t>IMAGEM 3</a:t>
              </a:r>
              <a:endParaRPr lang="en-US" sz="54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031221" y="40880210"/>
            <a:ext cx="3600001" cy="2124000"/>
            <a:chOff x="17957356" y="34747832"/>
            <a:chExt cx="3600001" cy="2782800"/>
          </a:xfrm>
        </p:grpSpPr>
        <p:pic>
          <p:nvPicPr>
            <p:cNvPr id="45" name="Picture 2" descr="C:\Users\Ivan\AppData\Local\Microsoft\Windows\INetCache\IE\B7LQ4ZE3\white-bold-mosaic-wallpaper[1].jpg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7356" y="34747832"/>
              <a:ext cx="3600000" cy="27828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6" name="CaixaDeTexto 45"/>
            <p:cNvSpPr txBox="1"/>
            <p:nvPr/>
          </p:nvSpPr>
          <p:spPr>
            <a:xfrm>
              <a:off x="17957357" y="35838505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dirty="0" smtClean="0"/>
                <a:t>LOGO 1</a:t>
              </a:r>
              <a:endParaRPr lang="en-US" sz="3600" dirty="0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5698470" y="40886716"/>
            <a:ext cx="3600001" cy="2124000"/>
            <a:chOff x="17957356" y="34747832"/>
            <a:chExt cx="3600001" cy="2782800"/>
          </a:xfrm>
        </p:grpSpPr>
        <p:pic>
          <p:nvPicPr>
            <p:cNvPr id="49" name="Picture 2" descr="C:\Users\Ivan\AppData\Local\Microsoft\Windows\INetCache\IE\B7LQ4ZE3\white-bold-mosaic-wallpaper[1].jpg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7356" y="34747832"/>
              <a:ext cx="3600000" cy="27828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0" name="CaixaDeTexto 49"/>
            <p:cNvSpPr txBox="1"/>
            <p:nvPr/>
          </p:nvSpPr>
          <p:spPr>
            <a:xfrm>
              <a:off x="17957357" y="35838505"/>
              <a:ext cx="3600000" cy="846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dirty="0" smtClean="0"/>
                <a:t>LOGO 2</a:t>
              </a:r>
              <a:endParaRPr lang="en-US" sz="3600" dirty="0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10251420" y="40924816"/>
            <a:ext cx="3600001" cy="2124000"/>
            <a:chOff x="17957356" y="34747832"/>
            <a:chExt cx="3600001" cy="2782800"/>
          </a:xfrm>
        </p:grpSpPr>
        <p:pic>
          <p:nvPicPr>
            <p:cNvPr id="52" name="Picture 2" descr="C:\Users\Ivan\AppData\Local\Microsoft\Windows\INetCache\IE\B7LQ4ZE3\white-bold-mosaic-wallpaper[1].jpg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7356" y="34747832"/>
              <a:ext cx="3600000" cy="27828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3" name="CaixaDeTexto 52"/>
            <p:cNvSpPr txBox="1"/>
            <p:nvPr/>
          </p:nvSpPr>
          <p:spPr>
            <a:xfrm>
              <a:off x="17957357" y="35838505"/>
              <a:ext cx="3600000" cy="846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dirty="0" smtClean="0"/>
                <a:t>LOGO 2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1093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Geológico 3D da Bacia de Taubaté e aplicação na pesquisa educacional em Geociências</dc:title>
  <dc:creator>Celso Dal Ré Carneiro;Reynaldo Souza de Carvalho</dc:creator>
  <cp:lastModifiedBy>Ivan</cp:lastModifiedBy>
  <cp:revision>39</cp:revision>
  <cp:lastPrinted>2023-10-26T23:44:50Z</cp:lastPrinted>
  <dcterms:created xsi:type="dcterms:W3CDTF">2022-09-20T18:11:25Z</dcterms:created>
  <dcterms:modified xsi:type="dcterms:W3CDTF">2023-11-01T23:26:27Z</dcterms:modified>
</cp:coreProperties>
</file>